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25436-E68D-4F94-9919-9627BEAB9945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BC543-A00D-43A3-B393-84AB935FE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40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B9F-F527-4180-9711-2F60EEF8AAEA}" type="datetime1">
              <a:rPr lang="tr-TR" smtClean="0"/>
              <a:t>25.09.2019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3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E694-0128-4E7C-9995-E62F0386FDB6}" type="datetime1">
              <a:rPr lang="tr-TR" smtClean="0"/>
              <a:t>25.09.2019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5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0C0C-7AA3-42A9-88B1-515672235757}" type="datetime1">
              <a:rPr lang="tr-TR" smtClean="0"/>
              <a:t>25.09.2019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27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2D39-9C9E-4246-B56B-A35F59AEC8D0}" type="datetime1">
              <a:rPr lang="tr-TR" smtClean="0"/>
              <a:t>25.09.2019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12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F577-6D15-4D3A-A6B9-1B5E3F6F15EC}" type="datetime1">
              <a:rPr lang="tr-TR" smtClean="0"/>
              <a:t>25.09.2019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86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11AE-97AE-4347-BE2C-9765F13FFDED}" type="datetime1">
              <a:rPr lang="tr-TR" smtClean="0"/>
              <a:t>25.09.2019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158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FBA9-8E03-42BA-A6C0-4BDD89EE1BAA}" type="datetime1">
              <a:rPr lang="tr-TR" smtClean="0"/>
              <a:t>25.09.2019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895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3AC6-9101-43E9-A649-4580278A8C52}" type="datetime1">
              <a:rPr lang="tr-TR" smtClean="0"/>
              <a:t>25.09.2019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30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4A24-9593-47B0-9538-8B5AA6FD80B4}" type="datetime1">
              <a:rPr lang="tr-TR" smtClean="0"/>
              <a:t>25.09.2019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0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7E26-6259-46EB-B8B6-9668B7C81879}" type="datetime1">
              <a:rPr lang="tr-TR" smtClean="0"/>
              <a:t>25.09.2019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3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D60E-656C-4FBE-BB30-ED48CE4FCF85}" type="datetime1">
              <a:rPr lang="tr-TR" smtClean="0"/>
              <a:t>25.09.2019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04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DB54-38B7-4F77-9EC8-DAAF338490FD}" type="datetime1">
              <a:rPr lang="tr-TR" smtClean="0"/>
              <a:t>25.09.2019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37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4BA8-EAE3-456C-A716-1F4FA36A725F}" type="datetime1">
              <a:rPr lang="tr-TR" smtClean="0"/>
              <a:t>25.09.2019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96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F7E-FD23-40D6-A289-F9671FB018BD}" type="datetime1">
              <a:rPr lang="tr-TR" smtClean="0"/>
              <a:t>25.09.2019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33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495-EE57-4B45-A186-08ED33FB48BD}" type="datetime1">
              <a:rPr lang="tr-TR" smtClean="0"/>
              <a:t>25.09.2019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40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D9C-5149-44E6-9BB5-D728C0864DCE}" type="datetime1">
              <a:rPr lang="tr-TR" smtClean="0"/>
              <a:t>25.09.2019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44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E7C5-BE2F-47CA-B67E-EE24A2DA2F03}" type="datetime1">
              <a:rPr lang="tr-TR" smtClean="0"/>
              <a:t>25.09.2019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0D5B3C-AF45-4443-8024-EA5DFF603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17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478971"/>
            <a:ext cx="10302240" cy="3840480"/>
          </a:xfrm>
        </p:spPr>
        <p:txBody>
          <a:bodyPr>
            <a:normAutofit/>
          </a:bodyPr>
          <a:lstStyle/>
          <a:p>
            <a:r>
              <a:rPr lang="tr-TR" sz="6600" dirty="0" smtClean="0"/>
              <a:t>KIRIKKALE MÜFTÜLÜĞÜ </a:t>
            </a:r>
            <a:r>
              <a:rPr lang="tr-TR" sz="7200" dirty="0" smtClean="0"/>
              <a:t>CAMİLER VE DİN GÖREVLİLERİ HAFTASI</a:t>
            </a:r>
            <a:endParaRPr lang="tr-TR" sz="7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772297"/>
            <a:ext cx="9144000" cy="1271451"/>
          </a:xfrm>
        </p:spPr>
        <p:txBody>
          <a:bodyPr>
            <a:normAutofit lnSpcReduction="10000"/>
          </a:bodyPr>
          <a:lstStyle/>
          <a:p>
            <a:r>
              <a:rPr lang="tr-TR" sz="8000" dirty="0" smtClean="0"/>
              <a:t>1-7 EKİM 2019</a:t>
            </a:r>
            <a:endParaRPr lang="tr-TR" sz="8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48" y="116645"/>
            <a:ext cx="1001623" cy="1001623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24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6347"/>
          </a:xfrm>
        </p:spPr>
        <p:txBody>
          <a:bodyPr/>
          <a:lstStyle/>
          <a:p>
            <a:r>
              <a:rPr lang="tr-TR" dirty="0" smtClean="0"/>
              <a:t>CAMİLER SOSYALLEŞME YERLERİDİR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80457"/>
            <a:ext cx="8915400" cy="5016137"/>
          </a:xfrm>
        </p:spPr>
        <p:txBody>
          <a:bodyPr/>
          <a:lstStyle/>
          <a:p>
            <a:r>
              <a:rPr lang="tr-TR" dirty="0" smtClean="0"/>
              <a:t>CAMİLER, YAŞLISIYLA GENCİYLE, ERKEĞİYLE KADINIYLA, BÜYÜĞÜYLE ÇOCUĞUYLA MÜSLÜMANLARIN GÜZEL AHLAKI VE YAŞAMIN GÜZELLİKLERİNİ ÖĞRENDİKLERİ VE ÖRNEK OLARAK ÖĞRETTİKLERİ YERLERDİR.</a:t>
            </a:r>
          </a:p>
          <a:p>
            <a:r>
              <a:rPr lang="tr-TR" dirty="0" smtClean="0"/>
              <a:t>İÇERİSİNDE VE ORTAMINDA BİR ÇOK GÜZELLİKLERİ BARINDIRDIĞI İÇİN CAMİLERE GİTMEK, MÜSLÜMAN CEMAATLE VE ARKADAŞLARLA BİRLİKTE OLMAK EFENDİMİZ (SAS) TARAFINDAN TEŞVİK EDİLMİŞTİR.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HADİSİ ŞERİF: İBN MACE, MESACİT, 19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«MÜSLÜMAN BİR KİMSE MESCİTLERİ NAMAZ VE ZİKİR İÇİN YER YURT EDİNDİĞİNDE, ALLAH ONUN BU DURUMUNA, AİLESİNİN GURBETTEN DÖNEN KİŞİYE SEVİNDİĞİ GİBİ SEVİNİR.»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3006" y="452845"/>
            <a:ext cx="6905897" cy="5675267"/>
          </a:xfrm>
        </p:spPr>
        <p:txBody>
          <a:bodyPr/>
          <a:lstStyle/>
          <a:p>
            <a:r>
              <a:rPr lang="tr-TR" sz="2400" u="sng" dirty="0" smtClean="0">
                <a:solidFill>
                  <a:srgbClr val="FF0000"/>
                </a:solidFill>
              </a:rPr>
              <a:t>MESCİT: </a:t>
            </a:r>
            <a:r>
              <a:rPr lang="tr-TR" sz="2400" dirty="0" smtClean="0"/>
              <a:t>«Tevazu ile eğilmek» manasına gelen «secde etmek» kelimesinden türeyen ve «secde edilen yer» manasını ifade eden bir isimdir. </a:t>
            </a:r>
            <a:r>
              <a:rPr lang="tr-TR" sz="2400" dirty="0" err="1" smtClean="0"/>
              <a:t>Kur’n</a:t>
            </a:r>
            <a:r>
              <a:rPr lang="tr-TR" sz="2400" dirty="0" smtClean="0"/>
              <a:t>-ı </a:t>
            </a:r>
            <a:r>
              <a:rPr lang="tr-TR" sz="2400" dirty="0" err="1" smtClean="0"/>
              <a:t>kerim’de</a:t>
            </a:r>
            <a:r>
              <a:rPr lang="tr-TR" sz="2400" dirty="0" smtClean="0"/>
              <a:t> </a:t>
            </a:r>
            <a:r>
              <a:rPr lang="tr-TR" sz="2400" dirty="0" err="1" smtClean="0"/>
              <a:t>müslümanların</a:t>
            </a:r>
            <a:r>
              <a:rPr lang="tr-TR" sz="2400" dirty="0" smtClean="0"/>
              <a:t> ibadet mekanı olarak «mescit» ismi kullanılmıştır.</a:t>
            </a:r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>
                <a:solidFill>
                  <a:srgbClr val="FF0000"/>
                </a:solidFill>
              </a:rPr>
              <a:t>CAMİ: </a:t>
            </a:r>
            <a:r>
              <a:rPr lang="tr-TR" sz="2400" dirty="0" smtClean="0"/>
              <a:t>«Toplayan, bir araya getiren» manasında, 	bayram ve cuma namazları kılınan mescitten 	daha büyük ibadethaneler için kullanılmıştır.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246" y="452846"/>
            <a:ext cx="2933700" cy="15525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246" y="3587931"/>
            <a:ext cx="2933700" cy="2540182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24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DİNLER VE İBADETHANELER </a:t>
            </a:r>
            <a:endParaRPr lang="tr-TR" sz="5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793966"/>
            <a:ext cx="8915400" cy="4117256"/>
          </a:xfrm>
        </p:spPr>
        <p:txBody>
          <a:bodyPr/>
          <a:lstStyle/>
          <a:p>
            <a:r>
              <a:rPr lang="tr-TR" dirty="0" smtClean="0"/>
              <a:t>HZ. ADEM’DEN YANİ İNSANLIK TARİHİNİN BAŞLANGICINDAN İTİBAREN İNSANLAR BİR YARATICI VE BİR DİNE İNANMIŞ VE BAĞLANMIŞLARDIR.</a:t>
            </a:r>
          </a:p>
          <a:p>
            <a:r>
              <a:rPr lang="tr-TR" dirty="0" smtClean="0"/>
              <a:t>VE YİNE İNSALIK TARİHİNDE TOPLUMLARIN MERKEZİNDE HER ZAMAN İBADETHANELER OLAGELMİŞTİR.</a:t>
            </a:r>
          </a:p>
          <a:p>
            <a:r>
              <a:rPr lang="tr-TR" dirty="0" smtClean="0"/>
              <a:t>BUGÜN İÇİNDE AYNI GERÇEKLİK DEVAM ETMEKTEDİR.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ÖRNEĞİN, KIRIKKALE MERKEZ NUR CAMİİ KIRIKKALE’NİN VE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HAYATIN MERKEZİNDE.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687" y="3631475"/>
            <a:ext cx="3187926" cy="2279748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01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6976"/>
          </a:xfrm>
        </p:spPr>
        <p:txBody>
          <a:bodyPr>
            <a:normAutofit/>
          </a:bodyPr>
          <a:lstStyle/>
          <a:p>
            <a:r>
              <a:rPr lang="tr-TR" sz="4800" dirty="0" smtClean="0"/>
              <a:t>MESCİT İNŞA ETMENİN ÖNEMİ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846217"/>
            <a:ext cx="8915400" cy="4065005"/>
          </a:xfrm>
        </p:spPr>
        <p:txBody>
          <a:bodyPr/>
          <a:lstStyle/>
          <a:p>
            <a:pPr algn="just"/>
            <a:r>
              <a:rPr lang="tr-TR" sz="3200" dirty="0"/>
              <a:t>«Allah’ın </a:t>
            </a:r>
            <a:r>
              <a:rPr lang="tr-TR" sz="3200" dirty="0" smtClean="0"/>
              <a:t>mescitlerini </a:t>
            </a:r>
            <a:r>
              <a:rPr lang="tr-TR" sz="3200" dirty="0"/>
              <a:t>ancak Allah’a ve </a:t>
            </a:r>
            <a:r>
              <a:rPr lang="tr-TR" sz="3200" dirty="0" smtClean="0"/>
              <a:t>ahiret </a:t>
            </a:r>
            <a:r>
              <a:rPr lang="tr-TR" sz="3200" dirty="0"/>
              <a:t>gününe inanan, namazını kılan, zekâtını veren ve yalnız Allah’tan korkup çekinen kimseler imar edebilirler. İşte bunların doğru yolu bulanlardan olmaları umulur</a:t>
            </a:r>
            <a:r>
              <a:rPr lang="tr-TR" sz="3200" dirty="0" smtClean="0"/>
              <a:t>.»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TEVBE SURESİ 18. AYET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12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6976"/>
          </a:xfrm>
        </p:spPr>
        <p:txBody>
          <a:bodyPr>
            <a:normAutofit fontScale="90000"/>
          </a:bodyPr>
          <a:lstStyle/>
          <a:p>
            <a:r>
              <a:rPr lang="tr-TR" sz="4800" dirty="0" smtClean="0"/>
              <a:t>YERYÜZÜNÜN İLK MESCİDİ KABE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854925"/>
            <a:ext cx="8915400" cy="47113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3600" dirty="0" smtClean="0"/>
              <a:t>«Gerçek </a:t>
            </a:r>
            <a:r>
              <a:rPr lang="tr-TR" sz="3600" dirty="0"/>
              <a:t>şu ki, insanlar için yapılmış olan ilk ev, âlemlere bir hidayet ve bir bereket kaynağı olan Mekke’deki evdir</a:t>
            </a:r>
            <a:r>
              <a:rPr lang="tr-TR" sz="3600" dirty="0" smtClean="0"/>
              <a:t>.»                               </a:t>
            </a:r>
            <a:r>
              <a:rPr lang="tr-TR" sz="2400" dirty="0" smtClean="0"/>
              <a:t>ALİ </a:t>
            </a:r>
            <a:r>
              <a:rPr lang="tr-TR" sz="2400" dirty="0"/>
              <a:t>İMRAN 96. </a:t>
            </a:r>
            <a:r>
              <a:rPr lang="tr-TR" sz="2400" dirty="0" smtClean="0"/>
              <a:t>AYET</a:t>
            </a:r>
          </a:p>
          <a:p>
            <a:pPr algn="just"/>
            <a:r>
              <a:rPr lang="tr-TR" sz="3900" dirty="0" smtClean="0"/>
              <a:t>MESCİDİ AKSA: «Mescidi </a:t>
            </a:r>
            <a:r>
              <a:rPr lang="tr-TR" sz="3900" dirty="0" err="1" smtClean="0"/>
              <a:t>Haram’dan</a:t>
            </a:r>
            <a:r>
              <a:rPr lang="tr-TR" sz="3900" dirty="0" smtClean="0"/>
              <a:t> sonra yapılan ikinci mescit </a:t>
            </a:r>
            <a:r>
              <a:rPr lang="tr-TR" sz="3900" dirty="0" err="1" smtClean="0"/>
              <a:t>Mescid</a:t>
            </a:r>
            <a:r>
              <a:rPr lang="tr-TR" sz="3900" dirty="0" smtClean="0"/>
              <a:t>-i </a:t>
            </a:r>
            <a:r>
              <a:rPr lang="tr-TR" sz="3900" dirty="0" err="1" smtClean="0"/>
              <a:t>Aksa’dır</a:t>
            </a:r>
            <a:r>
              <a:rPr lang="tr-TR" sz="3900" dirty="0" smtClean="0"/>
              <a:t>.                </a:t>
            </a:r>
            <a:r>
              <a:rPr lang="tr-TR" sz="2400" dirty="0" smtClean="0"/>
              <a:t>MÜSLİM, MESACİT, 2.</a:t>
            </a:r>
            <a:endParaRPr lang="tr-TR" sz="2400" dirty="0"/>
          </a:p>
          <a:p>
            <a:pPr algn="just"/>
            <a:endParaRPr lang="tr-TR" sz="3600" dirty="0" smtClean="0"/>
          </a:p>
          <a:p>
            <a:pPr marL="0" indent="0" algn="just">
              <a:buNone/>
            </a:pPr>
            <a:endParaRPr lang="tr-TR" sz="3600" dirty="0" smtClean="0"/>
          </a:p>
          <a:p>
            <a:pPr marL="0" indent="0" algn="just">
              <a:buNone/>
            </a:pPr>
            <a:r>
              <a:rPr lang="tr-TR" sz="3600" dirty="0"/>
              <a:t> </a:t>
            </a:r>
            <a:r>
              <a:rPr lang="tr-TR" sz="3600" dirty="0" smtClean="0"/>
              <a:t> 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903198"/>
            <a:ext cx="3228113" cy="166306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26" y="4903198"/>
            <a:ext cx="5687285" cy="1663064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12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İBADET İÇİN YOLCULUK EDİLECEK ÜÇ MESCİT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«(</a:t>
            </a:r>
            <a:r>
              <a:rPr lang="tr-TR" dirty="0" err="1"/>
              <a:t>İbâdet</a:t>
            </a:r>
            <a:r>
              <a:rPr lang="tr-TR" dirty="0"/>
              <a:t> için) sadece şu üç mescide yolculuk yapılır: </a:t>
            </a:r>
            <a:r>
              <a:rPr lang="tr-TR" dirty="0" err="1"/>
              <a:t>Mescid</a:t>
            </a:r>
            <a:r>
              <a:rPr lang="tr-TR" dirty="0"/>
              <a:t>-i </a:t>
            </a:r>
            <a:r>
              <a:rPr lang="tr-TR" dirty="0" err="1"/>
              <a:t>Harâm</a:t>
            </a:r>
            <a:r>
              <a:rPr lang="tr-TR" dirty="0"/>
              <a:t>, </a:t>
            </a:r>
            <a:r>
              <a:rPr lang="tr-TR" dirty="0" err="1"/>
              <a:t>Mescid</a:t>
            </a:r>
            <a:r>
              <a:rPr lang="tr-TR" dirty="0"/>
              <a:t>-i Nebî ve </a:t>
            </a:r>
            <a:r>
              <a:rPr lang="tr-TR" dirty="0" err="1"/>
              <a:t>Mescid</a:t>
            </a:r>
            <a:r>
              <a:rPr lang="tr-TR" dirty="0"/>
              <a:t>-i </a:t>
            </a:r>
            <a:r>
              <a:rPr lang="tr-TR" dirty="0" err="1"/>
              <a:t>Aksâ</a:t>
            </a:r>
            <a:r>
              <a:rPr lang="tr-TR" dirty="0" smtClean="0"/>
              <a:t>...»               BUHARİ, SAVM, 67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778035"/>
            <a:ext cx="8915399" cy="3361788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40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400" dirty="0" smtClean="0"/>
              <a:t>İSLAM TOPLUMUNDA MESCİTLER ÖNEMLİDİR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EFENDİMİZ (SAS) HİCRET ESNASINDA MEDİNEYE YAKLAŞIK 5 KM. MESAFEDE KONAKLADIĞI ESNADA ORADA İSLAM TARİHİNİN İLK MESCİDİNİ «KUBA» İNŞA ETTİ. MEDİNE’YE ULAŞTIKTAN SONRA YİNE İLK YAPTIĞI İŞ BİR MESCİT MEKANI TESPİT EDİP ORAYA MESCİT İNŞA ETMEK OLMUŞTUR. </a:t>
            </a:r>
          </a:p>
          <a:p>
            <a:pPr algn="just"/>
            <a:r>
              <a:rPr lang="tr-TR" dirty="0" smtClean="0"/>
              <a:t>İSLAM TARİHİNDE MESCİTLER HER ZAMAN TOPLUM VE HAYATIN MERKEZİNDE OLMUŞTUR.</a:t>
            </a:r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62" y="4066903"/>
            <a:ext cx="4676503" cy="1844319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70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2377" y="505097"/>
            <a:ext cx="10249989" cy="5982789"/>
          </a:xfrm>
        </p:spPr>
        <p:txBody>
          <a:bodyPr/>
          <a:lstStyle/>
          <a:p>
            <a:r>
              <a:rPr lang="tr-TR" dirty="0" smtClean="0"/>
              <a:t>MÜSLÜMANLAR CAMİNİN TOPLUM HAYATINDAKİ ÖNEMİNDEN DOLAYI GİTTİKLERİ HER YERDE CAMİLER VE MESCİTLER İNŞA ETMİŞLERDİR.</a:t>
            </a:r>
          </a:p>
          <a:p>
            <a:r>
              <a:rPr lang="tr-TR" dirty="0" smtClean="0"/>
              <a:t>İspanya </a:t>
            </a:r>
            <a:r>
              <a:rPr lang="tr-TR" dirty="0" err="1" smtClean="0"/>
              <a:t>Kurtuba</a:t>
            </a:r>
            <a:r>
              <a:rPr lang="tr-TR" dirty="0" smtClean="0"/>
              <a:t> Camii</a:t>
            </a:r>
          </a:p>
          <a:p>
            <a:r>
              <a:rPr lang="tr-TR" dirty="0" smtClean="0"/>
              <a:t>Yunanistan’da bir Osmanlı Camii</a:t>
            </a:r>
          </a:p>
          <a:p>
            <a:r>
              <a:rPr lang="tr-TR" dirty="0" smtClean="0"/>
              <a:t>Üsküp Mustafa Paşa Camii</a:t>
            </a:r>
          </a:p>
          <a:p>
            <a:r>
              <a:rPr lang="tr-TR" dirty="0" smtClean="0"/>
              <a:t>Almanya Köln Merkez Camii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4344761"/>
            <a:ext cx="2969623" cy="2143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109" y="4344761"/>
            <a:ext cx="2619375" cy="2143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484" y="4344761"/>
            <a:ext cx="2368732" cy="214312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216" y="4344760"/>
            <a:ext cx="2684144" cy="2143126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20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MESCİTLER AYNI ZAMANDA MÜSLÜMANLARA OKUL OLDULAR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2925" y="1715589"/>
            <a:ext cx="8915400" cy="3777622"/>
          </a:xfrm>
        </p:spPr>
        <p:txBody>
          <a:bodyPr/>
          <a:lstStyle/>
          <a:p>
            <a:r>
              <a:rPr lang="tr-TR" dirty="0" smtClean="0"/>
              <a:t>«MESCİDİ NEBEVİ’NİN YAPIMI ESNASINDA SUFFE ASHABI İÇİN İLİM ELDE ETMELERİ AMACI İLE YERLER AYRILMIŞTIR.»       BUHARİ, 2, 277</a:t>
            </a:r>
          </a:p>
          <a:p>
            <a:r>
              <a:rPr lang="tr-TR" dirty="0" smtClean="0"/>
              <a:t>İSLAMIN İLK YILLARINDAN İTİBAREN CAMİLERDE İBADETİN YANISIRA TOPLUMSAL MESELELER ELE ALINMIŞ, İNSANLAR BİR ARAYA GELMİŞLER VE İSLAM ALİMLERİ İLİM HALKALARI OLUŞTURARAK ÖĞRENCİLER YETİŞTİRMİŞLERDİR.</a:t>
            </a:r>
          </a:p>
          <a:p>
            <a:r>
              <a:rPr lang="tr-TR" dirty="0" smtClean="0"/>
              <a:t>OSMANLI’DA CAMİ KÜLLİYE HAVASINA BÜRÜNMÜŞTÜR. AYNI AVLUNUN İÇERİSİNDE CAMİ, OKUL, MİSAFİRHANE, HASTANE VE HAMAMLAR BİRLİKTE İNŞA EDİLMİŞTİR.     </a:t>
            </a:r>
            <a:r>
              <a:rPr lang="tr-TR" dirty="0" smtClean="0">
                <a:solidFill>
                  <a:srgbClr val="FF0000"/>
                </a:solidFill>
              </a:rPr>
              <a:t>Fatih Camii ve Külliyesi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873" y="4484914"/>
            <a:ext cx="7933509" cy="2238103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Kırıkkale İl Müftülüğü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5B3C-AF45-4443-8024-EA5DFF60330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801606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529</Words>
  <Application>Microsoft Office PowerPoint</Application>
  <PresentationFormat>Geniş ekran</PresentationFormat>
  <Paragraphs>63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Duman</vt:lpstr>
      <vt:lpstr>KIRIKKALE MÜFTÜLÜĞÜ CAMİLER VE DİN GÖREVLİLERİ HAFTASI</vt:lpstr>
      <vt:lpstr>PowerPoint Sunusu</vt:lpstr>
      <vt:lpstr>DİNLER VE İBADETHANELER </vt:lpstr>
      <vt:lpstr>MESCİT İNŞA ETMENİN ÖNEMİ</vt:lpstr>
      <vt:lpstr>YERYÜZÜNÜN İLK MESCİDİ KABE</vt:lpstr>
      <vt:lpstr>İBADET İÇİN YOLCULUK EDİLECEK ÜÇ MESCİT</vt:lpstr>
      <vt:lpstr>İSLAM TOPLUMUNDA MESCİTLER ÖNEMLİDİR</vt:lpstr>
      <vt:lpstr>PowerPoint Sunusu</vt:lpstr>
      <vt:lpstr>MESCİTLER AYNI ZAMANDA MÜSLÜMANLARA OKUL OLDULAR </vt:lpstr>
      <vt:lpstr>CAMİLER SOSYALLEŞME YERLERİDİR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CAMİLER VE DİN GÖREVLİLERİ HAFTASI</dc:title>
  <dc:creator>Hilmi KELES</dc:creator>
  <cp:lastModifiedBy>Fatih TURBAY</cp:lastModifiedBy>
  <cp:revision>27</cp:revision>
  <dcterms:created xsi:type="dcterms:W3CDTF">2019-09-18T08:54:55Z</dcterms:created>
  <dcterms:modified xsi:type="dcterms:W3CDTF">2019-09-25T07:52:01Z</dcterms:modified>
</cp:coreProperties>
</file>